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317" r:id="rId4"/>
    <p:sldId id="272" r:id="rId5"/>
    <p:sldId id="259" r:id="rId6"/>
    <p:sldId id="314" r:id="rId7"/>
    <p:sldId id="318" r:id="rId8"/>
    <p:sldId id="267" r:id="rId9"/>
    <p:sldId id="320" r:id="rId10"/>
    <p:sldId id="316" r:id="rId11"/>
    <p:sldId id="322" r:id="rId12"/>
    <p:sldId id="323" r:id="rId13"/>
    <p:sldId id="319" r:id="rId14"/>
    <p:sldId id="324" r:id="rId15"/>
    <p:sldId id="325" r:id="rId16"/>
    <p:sldId id="326" r:id="rId17"/>
    <p:sldId id="265" r:id="rId18"/>
    <p:sldId id="321" r:id="rId19"/>
    <p:sldId id="313" r:id="rId20"/>
    <p:sldId id="268" r:id="rId21"/>
    <p:sldId id="271" r:id="rId22"/>
    <p:sldId id="327" r:id="rId23"/>
  </p:sldIdLst>
  <p:sldSz cx="9144000" cy="5143500" type="screen16x9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5DC"/>
    <a:srgbClr val="172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895" autoAdjust="0"/>
  </p:normalViewPr>
  <p:slideViewPr>
    <p:cSldViewPr snapToGrid="0" snapToObjects="1">
      <p:cViewPr>
        <p:scale>
          <a:sx n="154" d="100"/>
          <a:sy n="154" d="100"/>
        </p:scale>
        <p:origin x="-372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8A6B85-F620-4E8F-B39F-50CD18CBE884}" type="datetimeFigureOut">
              <a:rPr lang="es-MX" smtClean="0"/>
              <a:t>30/09/2021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F2F0E6-DF95-4D2D-8DFA-9754D81876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67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4" y="1597821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09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290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399" y="154781"/>
            <a:ext cx="2057401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1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9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80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6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6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10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3" y="900113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2" y="900113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857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60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03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14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4" y="20479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33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DC3B-3621-3D49-90CF-6B405A2F188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951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1DC3B-3621-3D49-90CF-6B405A2F188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4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F0AAB-2605-6346-A249-C3A0D83389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58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87" y="117451"/>
            <a:ext cx="9175449" cy="516577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9292" y="1597821"/>
            <a:ext cx="7772400" cy="1102519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172551"/>
                </a:solidFill>
                <a:latin typeface="Barlow Black"/>
                <a:cs typeface="Barlow Black"/>
              </a:rPr>
              <a:t>COMITÉ DE ÉTICA, INTEGRIDAD Y PREVENCIÓN DE CONFLICTOS DE INTERÉS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9292" y="3272002"/>
            <a:ext cx="6400800" cy="131445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s-ES" sz="2800" dirty="0">
                <a:solidFill>
                  <a:srgbClr val="1395DC"/>
                </a:solidFill>
                <a:latin typeface="Barlow Medium"/>
                <a:cs typeface="Barlow Medium"/>
              </a:rPr>
              <a:t>TERCERA SESIÓN ORDINARIA</a:t>
            </a:r>
          </a:p>
          <a:p>
            <a:pPr algn="l">
              <a:lnSpc>
                <a:spcPct val="80000"/>
              </a:lnSpc>
            </a:pPr>
            <a:r>
              <a:rPr lang="es-ES" sz="2800" dirty="0">
                <a:solidFill>
                  <a:srgbClr val="1395DC"/>
                </a:solidFill>
                <a:latin typeface="Barlow Medium"/>
                <a:cs typeface="Barlow Medium"/>
              </a:rPr>
              <a:t>30 DE SEPTIEMBRE DE 2021</a:t>
            </a:r>
          </a:p>
        </p:txBody>
      </p:sp>
      <p:pic>
        <p:nvPicPr>
          <p:cNvPr id="8" name="Imagen 7" descr="GYuc_Logo_Horizontal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18" y="393838"/>
            <a:ext cx="2107636" cy="69779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285" y="0"/>
            <a:ext cx="1178718" cy="1178719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733827" y="393838"/>
            <a:ext cx="497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ea typeface="+mj-ea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</p:spTree>
    <p:extLst>
      <p:ext uri="{BB962C8B-B14F-4D97-AF65-F5344CB8AC3E}">
        <p14:creationId xmlns:p14="http://schemas.microsoft.com/office/powerpoint/2010/main" val="31005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-153448"/>
            <a:ext cx="9152121" cy="529694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724834" y="166728"/>
            <a:ext cx="497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ea typeface="+mj-ea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7" name="CuadroTexto 5"/>
          <p:cNvSpPr txBox="1"/>
          <p:nvPr/>
        </p:nvSpPr>
        <p:spPr>
          <a:xfrm>
            <a:off x="4759512" y="178229"/>
            <a:ext cx="422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TERCERA SESIÓN ORDINARIA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24" y="693684"/>
            <a:ext cx="6260388" cy="357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5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-153448"/>
            <a:ext cx="9152121" cy="529694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724834" y="166728"/>
            <a:ext cx="497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ea typeface="+mj-ea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7" name="CuadroTexto 5"/>
          <p:cNvSpPr txBox="1"/>
          <p:nvPr/>
        </p:nvSpPr>
        <p:spPr>
          <a:xfrm>
            <a:off x="4759512" y="178229"/>
            <a:ext cx="422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TERCERA SESIÓN ORDINARIA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988" y="786852"/>
            <a:ext cx="6541047" cy="354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43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-153448"/>
            <a:ext cx="9152121" cy="529694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724834" y="166728"/>
            <a:ext cx="497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ea typeface="+mj-ea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61654" y="1776580"/>
            <a:ext cx="8435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000" b="1" dirty="0"/>
              <a:t>V.- REPORTE SOBRE EL AVANCE DE CUMPLIMIENTO DEL PROGRAMA DE TRABAJO 2021 DEL COMITÉ</a:t>
            </a:r>
          </a:p>
          <a:p>
            <a:pPr lvl="0" algn="ctr"/>
            <a:endParaRPr lang="es-MX" sz="2000" b="1" dirty="0"/>
          </a:p>
        </p:txBody>
      </p:sp>
      <p:sp>
        <p:nvSpPr>
          <p:cNvPr id="7" name="CuadroTexto 5"/>
          <p:cNvSpPr txBox="1"/>
          <p:nvPr/>
        </p:nvSpPr>
        <p:spPr>
          <a:xfrm>
            <a:off x="4759512" y="178229"/>
            <a:ext cx="422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TERCERA SESIÓN ORDINARIA </a:t>
            </a:r>
          </a:p>
        </p:txBody>
      </p:sp>
    </p:spTree>
    <p:extLst>
      <p:ext uri="{BB962C8B-B14F-4D97-AF65-F5344CB8AC3E}">
        <p14:creationId xmlns:p14="http://schemas.microsoft.com/office/powerpoint/2010/main" val="33538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-153448"/>
            <a:ext cx="9152121" cy="529694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170386" y="592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456386" y="-2485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TERCERA SESIÓN ORDINARIA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93" y="638175"/>
            <a:ext cx="6579475" cy="366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4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-153448"/>
            <a:ext cx="9152121" cy="529694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170386" y="592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456386" y="-2485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TERCERA SESIÓN ORDINARIA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14" y="557049"/>
            <a:ext cx="356300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-153448"/>
            <a:ext cx="9152121" cy="529694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170386" y="592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456386" y="-2485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TERCERA SESIÓN ORDINARIA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016" y="574953"/>
            <a:ext cx="3894740" cy="384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8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-153448"/>
            <a:ext cx="9152121" cy="529694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170386" y="592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456386" y="-2485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TERCERA SESIÓN ORDINARIA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9" y="527656"/>
            <a:ext cx="3739875" cy="385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2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13946"/>
            <a:ext cx="9152121" cy="515264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669704" y="1576989"/>
            <a:ext cx="75727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000" b="1" dirty="0"/>
          </a:p>
          <a:p>
            <a:pPr algn="ctr"/>
            <a:r>
              <a:rPr lang="es-MX" sz="2000" b="1" dirty="0"/>
              <a:t>VI. REPORTE DE QUEJAS POR FALTA DE INTEGRIDAD RECIBIDAS Y, EN SU CASO SU SEGUIMIENTO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24834" y="166728"/>
            <a:ext cx="497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ea typeface="+mj-ea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7" name="CuadroTexto 5"/>
          <p:cNvSpPr txBox="1"/>
          <p:nvPr/>
        </p:nvSpPr>
        <p:spPr>
          <a:xfrm>
            <a:off x="4759512" y="178229"/>
            <a:ext cx="422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TERCERA SESIÓN ORDINARIA </a:t>
            </a:r>
          </a:p>
        </p:txBody>
      </p:sp>
    </p:spTree>
    <p:extLst>
      <p:ext uri="{BB962C8B-B14F-4D97-AF65-F5344CB8AC3E}">
        <p14:creationId xmlns:p14="http://schemas.microsoft.com/office/powerpoint/2010/main" val="14769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13946"/>
            <a:ext cx="9152121" cy="515264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212427" y="20597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498427" y="20610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Black"/>
              </a:rPr>
              <a:t>TERCERA SESIÓN ORDINARIA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705" y="722926"/>
            <a:ext cx="3559558" cy="373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5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13946"/>
            <a:ext cx="9152121" cy="5152644"/>
          </a:xfrm>
          <a:prstGeom prst="rect">
            <a:avLst/>
          </a:prstGeom>
        </p:spPr>
      </p:pic>
      <p:pic>
        <p:nvPicPr>
          <p:cNvPr id="10" name="2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9900" y="1290638"/>
            <a:ext cx="600075" cy="60007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724834" y="166728"/>
            <a:ext cx="497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ea typeface="+mj-ea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9" name="CuadroTexto 5"/>
          <p:cNvSpPr txBox="1"/>
          <p:nvPr/>
        </p:nvSpPr>
        <p:spPr>
          <a:xfrm>
            <a:off x="4759512" y="178229"/>
            <a:ext cx="422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TERCERA SESIÓN ORDINARIA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286000" y="22485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/>
              <a:t>VII. PROPUESTA DE ACUERDOS DEL COMITÉ</a:t>
            </a:r>
          </a:p>
        </p:txBody>
      </p:sp>
    </p:spTree>
    <p:extLst>
      <p:ext uri="{BB962C8B-B14F-4D97-AF65-F5344CB8AC3E}">
        <p14:creationId xmlns:p14="http://schemas.microsoft.com/office/powerpoint/2010/main" val="24748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" y="43107"/>
            <a:ext cx="9152121" cy="515264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458245" y="1608255"/>
            <a:ext cx="8242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000" b="1" dirty="0"/>
          </a:p>
          <a:p>
            <a:pPr algn="ctr"/>
            <a:r>
              <a:rPr lang="es-MX" sz="2000" b="1" dirty="0"/>
              <a:t>I.- LISTA DE ASISTENCIA Y DECLARACIÓN DE </a:t>
            </a:r>
            <a:r>
              <a:rPr lang="es-MX" sz="2000" b="1" dirty="0" smtClean="0"/>
              <a:t>QUÓRUM </a:t>
            </a:r>
            <a:r>
              <a:rPr lang="es-MX" sz="2000" b="1" dirty="0"/>
              <a:t>LEGAL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724834" y="166728"/>
            <a:ext cx="497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ea typeface="+mj-ea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9" name="CuadroTexto 5"/>
          <p:cNvSpPr txBox="1"/>
          <p:nvPr/>
        </p:nvSpPr>
        <p:spPr>
          <a:xfrm>
            <a:off x="4759512" y="178229"/>
            <a:ext cx="422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TERCERA SESIÓN ORDINARIA </a:t>
            </a:r>
          </a:p>
        </p:txBody>
      </p:sp>
    </p:spTree>
    <p:extLst>
      <p:ext uri="{BB962C8B-B14F-4D97-AF65-F5344CB8AC3E}">
        <p14:creationId xmlns:p14="http://schemas.microsoft.com/office/powerpoint/2010/main" val="33964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13946"/>
            <a:ext cx="9152121" cy="5152644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837123" y="1410897"/>
            <a:ext cx="77530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000" b="1" dirty="0"/>
          </a:p>
          <a:p>
            <a:pPr algn="ctr"/>
            <a:endParaRPr lang="es-MX" sz="2000" b="1" dirty="0"/>
          </a:p>
          <a:p>
            <a:pPr algn="ctr"/>
            <a:r>
              <a:rPr lang="es-MX" sz="2000" b="1" dirty="0"/>
              <a:t>VIII. ASUNTOS GENERALES </a:t>
            </a:r>
          </a:p>
          <a:p>
            <a:endParaRPr lang="es-MX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724834" y="166728"/>
            <a:ext cx="497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ea typeface="+mj-ea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8" name="CuadroTexto 5"/>
          <p:cNvSpPr txBox="1"/>
          <p:nvPr/>
        </p:nvSpPr>
        <p:spPr>
          <a:xfrm>
            <a:off x="4759512" y="178229"/>
            <a:ext cx="422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TERCERA SESIÓN ORDINARIA </a:t>
            </a:r>
          </a:p>
        </p:txBody>
      </p:sp>
    </p:spTree>
    <p:extLst>
      <p:ext uri="{BB962C8B-B14F-4D97-AF65-F5344CB8AC3E}">
        <p14:creationId xmlns:p14="http://schemas.microsoft.com/office/powerpoint/2010/main" val="34915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13946"/>
            <a:ext cx="9152121" cy="5152644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882971" y="1331536"/>
            <a:ext cx="77530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000" b="1" dirty="0"/>
          </a:p>
          <a:p>
            <a:pPr algn="ctr"/>
            <a:endParaRPr lang="es-MX" sz="2000" b="1" dirty="0"/>
          </a:p>
          <a:p>
            <a:pPr algn="ctr"/>
            <a:r>
              <a:rPr lang="es-MX" sz="2000" b="1" dirty="0"/>
              <a:t>IX. CLAUSURA DE LA SESIÓN</a:t>
            </a:r>
          </a:p>
          <a:p>
            <a:pPr algn="ctr"/>
            <a:endParaRPr lang="es-MX" sz="2000" b="1" dirty="0"/>
          </a:p>
          <a:p>
            <a:endParaRPr lang="es-MX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724834" y="166728"/>
            <a:ext cx="497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ea typeface="+mj-ea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8" name="CuadroTexto 5"/>
          <p:cNvSpPr txBox="1"/>
          <p:nvPr/>
        </p:nvSpPr>
        <p:spPr>
          <a:xfrm>
            <a:off x="4759512" y="178229"/>
            <a:ext cx="422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TERCERA SESIÓN ORDINARIA </a:t>
            </a:r>
          </a:p>
        </p:txBody>
      </p:sp>
    </p:spTree>
    <p:extLst>
      <p:ext uri="{BB962C8B-B14F-4D97-AF65-F5344CB8AC3E}">
        <p14:creationId xmlns:p14="http://schemas.microsoft.com/office/powerpoint/2010/main" val="35685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13946"/>
            <a:ext cx="9152121" cy="5152644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882971" y="1331536"/>
            <a:ext cx="77530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000" b="1" dirty="0"/>
          </a:p>
          <a:p>
            <a:pPr algn="ctr"/>
            <a:endParaRPr lang="es-MX" sz="2000" b="1" dirty="0"/>
          </a:p>
          <a:p>
            <a:pPr algn="ctr"/>
            <a:r>
              <a:rPr lang="es-MX" sz="6000" b="1" dirty="0"/>
              <a:t>GRACIAS</a:t>
            </a:r>
          </a:p>
          <a:p>
            <a:pPr algn="ctr"/>
            <a:endParaRPr lang="es-MX" sz="2000" b="1" dirty="0"/>
          </a:p>
          <a:p>
            <a:endParaRPr lang="es-MX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724834" y="166728"/>
            <a:ext cx="497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ea typeface="+mj-ea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8" name="CuadroTexto 5"/>
          <p:cNvSpPr txBox="1"/>
          <p:nvPr/>
        </p:nvSpPr>
        <p:spPr>
          <a:xfrm>
            <a:off x="4759512" y="178229"/>
            <a:ext cx="422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TERCERA SESIÓN ORDINARIA </a:t>
            </a:r>
          </a:p>
        </p:txBody>
      </p:sp>
    </p:spTree>
    <p:extLst>
      <p:ext uri="{BB962C8B-B14F-4D97-AF65-F5344CB8AC3E}">
        <p14:creationId xmlns:p14="http://schemas.microsoft.com/office/powerpoint/2010/main" val="25829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1067"/>
            <a:ext cx="9152121" cy="515264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839311" y="201620"/>
            <a:ext cx="5018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440621" y="20597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TERCERA SESIÓN ORDINARIA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032" y="786695"/>
            <a:ext cx="4516327" cy="35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1067"/>
            <a:ext cx="9152121" cy="515264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8411" y="19130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/>
            </a:r>
            <a:br>
              <a:rPr lang="es-MX" b="1" dirty="0"/>
            </a:br>
            <a:r>
              <a:rPr lang="es-MX" b="1" dirty="0"/>
              <a:t>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01758" y="1340828"/>
            <a:ext cx="8229600" cy="2327282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sz="2000" b="1" dirty="0"/>
              <a:t>II.- LECTURA Y APROBACIÓN, EN SU CASO, DEL ORDEN DEL DÍA</a:t>
            </a:r>
          </a:p>
          <a:p>
            <a:endParaRPr lang="es-MX" sz="4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724834" y="166728"/>
            <a:ext cx="497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ea typeface="+mj-ea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9" name="CuadroTexto 5"/>
          <p:cNvSpPr txBox="1"/>
          <p:nvPr/>
        </p:nvSpPr>
        <p:spPr>
          <a:xfrm>
            <a:off x="4759512" y="178229"/>
            <a:ext cx="422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TERCERA SESIÓN ORDINARIA </a:t>
            </a:r>
          </a:p>
        </p:txBody>
      </p:sp>
    </p:spTree>
    <p:extLst>
      <p:ext uri="{BB962C8B-B14F-4D97-AF65-F5344CB8AC3E}">
        <p14:creationId xmlns:p14="http://schemas.microsoft.com/office/powerpoint/2010/main" val="368676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13946"/>
            <a:ext cx="9152121" cy="515264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759512" y="178229"/>
            <a:ext cx="42201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TERCERA SESIÓN ORDINARIA </a:t>
            </a: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34854" y="1282576"/>
            <a:ext cx="843566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1500" b="1" dirty="0"/>
          </a:p>
          <a:p>
            <a:pPr marL="400050" indent="-400050">
              <a:buFont typeface="+mj-lt"/>
              <a:buAutoNum type="romanUcPeriod"/>
            </a:pPr>
            <a:r>
              <a:rPr lang="es-MX" b="1" dirty="0"/>
              <a:t>Lista de asistencia y declaración de </a:t>
            </a:r>
            <a:r>
              <a:rPr lang="es-MX" b="1" dirty="0" smtClean="0"/>
              <a:t>Quórum </a:t>
            </a:r>
            <a:r>
              <a:rPr lang="es-MX" b="1" dirty="0"/>
              <a:t>legal; </a:t>
            </a:r>
          </a:p>
          <a:p>
            <a:pPr marL="400050" indent="-400050">
              <a:buFont typeface="+mj-lt"/>
              <a:buAutoNum type="romanUcPeriod"/>
            </a:pPr>
            <a:r>
              <a:rPr lang="es-MX" b="1" dirty="0"/>
              <a:t>Lectura y aprobación, en su caso, del Orden del Día;</a:t>
            </a:r>
          </a:p>
          <a:p>
            <a:pPr marL="400050" indent="-400050">
              <a:buFont typeface="+mj-lt"/>
              <a:buAutoNum type="romanUcPeriod"/>
            </a:pPr>
            <a:r>
              <a:rPr lang="es-MX" b="1" dirty="0"/>
              <a:t>Lectura y aprobación, en su caso, del Acta de la Sesión anterior;</a:t>
            </a:r>
          </a:p>
          <a:p>
            <a:pPr marL="400050" indent="-400050">
              <a:buFont typeface="+mj-lt"/>
              <a:buAutoNum type="romanUcPeriod"/>
            </a:pPr>
            <a:r>
              <a:rPr lang="es-MX" b="1" dirty="0"/>
              <a:t>Reporte sobre el cumplimiento de los acuerdos adoptados;</a:t>
            </a:r>
          </a:p>
          <a:p>
            <a:pPr marL="400050" indent="-400050">
              <a:buFont typeface="+mj-lt"/>
              <a:buAutoNum type="romanUcPeriod"/>
            </a:pPr>
            <a:r>
              <a:rPr lang="es-MX" b="1" dirty="0"/>
              <a:t>Reporte sobre el avance de cumplimiento del Programa de Trabajo 2021 del Comité; </a:t>
            </a:r>
          </a:p>
          <a:p>
            <a:pPr marL="400050" indent="-400050">
              <a:buFont typeface="+mj-lt"/>
              <a:buAutoNum type="romanUcPeriod"/>
            </a:pPr>
            <a:r>
              <a:rPr lang="es-MX" b="1" dirty="0"/>
              <a:t>Reporte de Quejas por falta de integridad recibidas y, en su caso su seguimiento;</a:t>
            </a:r>
          </a:p>
          <a:p>
            <a:pPr marL="400050" indent="-400050">
              <a:buFont typeface="+mj-lt"/>
              <a:buAutoNum type="romanUcPeriod"/>
            </a:pPr>
            <a:r>
              <a:rPr lang="es-MX" b="1" dirty="0"/>
              <a:t>Propuesta de acuerdos del comité;</a:t>
            </a:r>
          </a:p>
          <a:p>
            <a:pPr marL="400050" indent="-400050">
              <a:buFont typeface="+mj-lt"/>
              <a:buAutoNum type="romanUcPeriod"/>
            </a:pPr>
            <a:r>
              <a:rPr lang="es-MX" b="1" dirty="0"/>
              <a:t>Asuntos Generales ;</a:t>
            </a:r>
          </a:p>
          <a:p>
            <a:pPr marL="400050" indent="-400050">
              <a:buFont typeface="+mj-lt"/>
              <a:buAutoNum type="romanUcPeriod"/>
            </a:pPr>
            <a:r>
              <a:rPr lang="es-MX" b="1" dirty="0"/>
              <a:t>Clausura de la sesión.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081827" y="805523"/>
            <a:ext cx="5962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ORDEN DEL DÍA</a:t>
            </a:r>
          </a:p>
          <a:p>
            <a:endParaRPr lang="es-MX" sz="2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724834" y="166728"/>
            <a:ext cx="497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ea typeface="+mj-ea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</p:spTree>
    <p:extLst>
      <p:ext uri="{BB962C8B-B14F-4D97-AF65-F5344CB8AC3E}">
        <p14:creationId xmlns:p14="http://schemas.microsoft.com/office/powerpoint/2010/main" val="14254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" y="1067"/>
            <a:ext cx="9152121" cy="515264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8411" y="19130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/>
            </a:r>
            <a:br>
              <a:rPr lang="es-MX" b="1" dirty="0"/>
            </a:br>
            <a:r>
              <a:rPr lang="es-MX" b="1" dirty="0"/>
              <a:t> 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724834" y="166728"/>
            <a:ext cx="497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ea typeface="+mj-ea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9" name="CuadroTexto 5"/>
          <p:cNvSpPr txBox="1"/>
          <p:nvPr/>
        </p:nvSpPr>
        <p:spPr>
          <a:xfrm>
            <a:off x="4759512" y="178229"/>
            <a:ext cx="422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TERCERA SESIÓN ORDINARIA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93379" y="1971586"/>
            <a:ext cx="7664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III.- LECTURA Y APROBACIÓN, EN SU CASO, DEL ACTA DE LA SESIÓN ANTERIOR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22129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" y="11577"/>
            <a:ext cx="9152121" cy="515264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303994" y="20597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482663" y="17520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TERCERA SESIÓN ORDINARIA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24" y="726036"/>
            <a:ext cx="3673869" cy="370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24456"/>
            <a:ext cx="9152121" cy="515264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47743" y="1706011"/>
            <a:ext cx="8023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000" b="1" dirty="0"/>
          </a:p>
          <a:p>
            <a:pPr algn="ctr"/>
            <a:r>
              <a:rPr lang="es-MX" sz="2000" b="1" dirty="0"/>
              <a:t>IV. REPORTE SOBRE EL CUMPLIMIENTO DE LOS ACUERDOS ADOPTADOS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24834" y="166728"/>
            <a:ext cx="4971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ea typeface="+mj-ea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7" name="CuadroTexto 5"/>
          <p:cNvSpPr txBox="1"/>
          <p:nvPr/>
        </p:nvSpPr>
        <p:spPr>
          <a:xfrm>
            <a:off x="4759512" y="178229"/>
            <a:ext cx="4220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TERCERA SESIÓN ORDINARIA </a:t>
            </a:r>
          </a:p>
        </p:txBody>
      </p:sp>
    </p:spTree>
    <p:extLst>
      <p:ext uri="{BB962C8B-B14F-4D97-AF65-F5344CB8AC3E}">
        <p14:creationId xmlns:p14="http://schemas.microsoft.com/office/powerpoint/2010/main" val="31646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" y="34966"/>
            <a:ext cx="9152121" cy="515264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201918" y="20597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1000" dirty="0">
                <a:solidFill>
                  <a:srgbClr val="172551"/>
                </a:solidFill>
                <a:latin typeface="Barlow Black"/>
                <a:cs typeface="Barlow Black"/>
              </a:rPr>
              <a:t>INSTITUTO PARA EL DESARROLLO Y CERTIFICACIÓN DE LA INFRAESTRUCTURA FÍSICA EDUCATIVA Y ELÉCTRICA DE YUCATAN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487918" y="19059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sz="1100" dirty="0">
                <a:solidFill>
                  <a:srgbClr val="172551"/>
                </a:solidFill>
                <a:latin typeface="Barlow Black"/>
                <a:cs typeface="Barlow Black"/>
              </a:rPr>
              <a:t>COMITÉ DE ÉTICA</a:t>
            </a:r>
            <a:endParaRPr lang="es-ES" sz="1100" dirty="0">
              <a:solidFill>
                <a:srgbClr val="1395DC"/>
              </a:solidFill>
              <a:latin typeface="Barlow Medium"/>
              <a:cs typeface="Barlow Black"/>
            </a:endParaRPr>
          </a:p>
          <a:p>
            <a:pPr algn="r"/>
            <a:r>
              <a:rPr lang="es-ES" sz="1100" dirty="0">
                <a:solidFill>
                  <a:srgbClr val="1395DC"/>
                </a:solidFill>
                <a:latin typeface="Barlow Medium"/>
                <a:cs typeface="Barlow Medium"/>
              </a:rPr>
              <a:t>TERCERA SESIÓN ORDINARIA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2082800"/>
            <a:ext cx="5675313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9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669</Words>
  <Application>Microsoft Office PowerPoint</Application>
  <PresentationFormat>Presentación en pantalla (16:9)</PresentationFormat>
  <Paragraphs>101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COMITÉ DE ÉTICA, INTEGRIDAD Y PREVENCIÓN DE CONFLICTOS DE INTERÉS</vt:lpstr>
      <vt:lpstr>Presentación de PowerPoint</vt:lpstr>
      <vt:lpstr>Presentación de PowerPoint</vt:lpstr>
      <vt:lpstr>   </vt:lpstr>
      <vt:lpstr>Presentación de PowerPoint</vt:lpstr>
      <vt:lpstr>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PRESENTACIÓN</dc:title>
  <dc:creator>nave</dc:creator>
  <cp:lastModifiedBy>DirectorAdmin</cp:lastModifiedBy>
  <cp:revision>123</cp:revision>
  <cp:lastPrinted>2020-11-23T18:55:18Z</cp:lastPrinted>
  <dcterms:created xsi:type="dcterms:W3CDTF">2018-10-27T16:22:37Z</dcterms:created>
  <dcterms:modified xsi:type="dcterms:W3CDTF">2021-09-30T17:51:27Z</dcterms:modified>
</cp:coreProperties>
</file>